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55" autoAdjust="0"/>
    <p:restoredTop sz="94660"/>
  </p:normalViewPr>
  <p:slideViewPr>
    <p:cSldViewPr snapToGrid="0">
      <p:cViewPr varScale="1">
        <p:scale>
          <a:sx n="73" d="100"/>
          <a:sy n="73" d="100"/>
        </p:scale>
        <p:origin x="90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1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8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07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5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7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2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3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2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40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9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5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15D6E-3B66-4137-AE3B-4B241831DE0D}" type="datetimeFigureOut">
              <a:rPr lang="en-US" smtClean="0"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4FF63-35CC-45FF-AB09-3C5B21338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6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Progress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4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5474"/>
            <a:ext cx="10515600" cy="4831489"/>
          </a:xfrm>
        </p:spPr>
        <p:txBody>
          <a:bodyPr/>
          <a:lstStyle/>
          <a:p>
            <a:r>
              <a:rPr lang="en-US" i="1" dirty="0" smtClean="0"/>
              <a:t>Develop </a:t>
            </a:r>
            <a:r>
              <a:rPr lang="en-US" i="1" dirty="0"/>
              <a:t>a progress report telling the instructor (in appropriate English) what has been accomplished and is being worked on up to this point in the semester</a:t>
            </a:r>
            <a:r>
              <a:rPr lang="en-US" i="1" dirty="0" smtClean="0"/>
              <a:t>.</a:t>
            </a:r>
          </a:p>
          <a:p>
            <a:r>
              <a:rPr lang="en-US" i="1" dirty="0" smtClean="0"/>
              <a:t>Two Part Assignment</a:t>
            </a:r>
          </a:p>
          <a:p>
            <a:pPr lvl="1"/>
            <a:r>
              <a:rPr lang="en-US" i="1" dirty="0" smtClean="0"/>
              <a:t>1</a:t>
            </a:r>
            <a:r>
              <a:rPr lang="en-US" i="1" baseline="30000" dirty="0" smtClean="0"/>
              <a:t>st</a:t>
            </a:r>
            <a:r>
              <a:rPr lang="en-US" i="1" dirty="0" smtClean="0"/>
              <a:t> part is the Progress Report itself</a:t>
            </a:r>
          </a:p>
          <a:p>
            <a:pPr lvl="2"/>
            <a:r>
              <a:rPr lang="en-US" i="1" dirty="0" smtClean="0"/>
              <a:t>Be sure this is in Proper English (No 1</a:t>
            </a:r>
            <a:r>
              <a:rPr lang="en-US" i="1" baseline="30000" dirty="0" smtClean="0"/>
              <a:t>st</a:t>
            </a:r>
            <a:r>
              <a:rPr lang="en-US" i="1" dirty="0" smtClean="0"/>
              <a:t> person in report)</a:t>
            </a:r>
          </a:p>
          <a:p>
            <a:pPr lvl="2"/>
            <a:r>
              <a:rPr lang="en-US" i="1" dirty="0" smtClean="0"/>
              <a:t>Include all parts asked for to receive appropriate credit</a:t>
            </a:r>
            <a:endParaRPr lang="en-US" i="1" dirty="0" smtClean="0"/>
          </a:p>
          <a:p>
            <a:pPr lvl="2"/>
            <a:endParaRPr lang="en-US" i="1" dirty="0" smtClean="0"/>
          </a:p>
          <a:p>
            <a:pPr lvl="1"/>
            <a:r>
              <a:rPr lang="en-US" i="1" dirty="0" smtClean="0"/>
              <a:t>2</a:t>
            </a:r>
            <a:r>
              <a:rPr lang="en-US" i="1" baseline="30000" dirty="0" smtClean="0"/>
              <a:t>nd</a:t>
            </a:r>
            <a:r>
              <a:rPr lang="en-US" i="1" dirty="0" smtClean="0"/>
              <a:t> part is the Video </a:t>
            </a:r>
            <a:r>
              <a:rPr lang="en-US" i="1" dirty="0"/>
              <a:t>R</a:t>
            </a:r>
            <a:r>
              <a:rPr lang="en-US" i="1" dirty="0" smtClean="0"/>
              <a:t>ecording uploaded in the appropriate location </a:t>
            </a:r>
          </a:p>
          <a:p>
            <a:pPr lvl="2"/>
            <a:r>
              <a:rPr lang="en-US" i="1" dirty="0" smtClean="0"/>
              <a:t>Be sure recording matches length requirements set forth</a:t>
            </a:r>
          </a:p>
          <a:p>
            <a:pPr lvl="2"/>
            <a:r>
              <a:rPr lang="en-US" i="1" dirty="0" smtClean="0"/>
              <a:t>Hint use a PowerPoint as an outline to keep on track</a:t>
            </a:r>
          </a:p>
          <a:p>
            <a:pPr lvl="2"/>
            <a:r>
              <a:rPr lang="en-US" i="1" dirty="0" smtClean="0"/>
              <a:t>Practice before submission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42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I. general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Name: </a:t>
            </a:r>
            <a:r>
              <a:rPr lang="en-US" dirty="0" smtClean="0"/>
              <a:t>____________________________</a:t>
            </a:r>
            <a:r>
              <a:rPr lang="en-US" dirty="0"/>
              <a:t>	</a:t>
            </a:r>
          </a:p>
          <a:p>
            <a:r>
              <a:rPr lang="en-US" dirty="0" smtClean="0"/>
              <a:t>Progress Report #: ________________</a:t>
            </a:r>
          </a:p>
          <a:p>
            <a:r>
              <a:rPr lang="en-US" dirty="0" smtClean="0"/>
              <a:t>Email</a:t>
            </a:r>
            <a:r>
              <a:rPr lang="en-US" dirty="0"/>
              <a:t>: </a:t>
            </a:r>
            <a:r>
              <a:rPr lang="en-US" dirty="0" smtClean="0"/>
              <a:t>____________________________________</a:t>
            </a:r>
            <a:r>
              <a:rPr lang="en-US" dirty="0"/>
              <a:t>	</a:t>
            </a:r>
          </a:p>
          <a:p>
            <a:r>
              <a:rPr lang="en-US" dirty="0"/>
              <a:t>Local Phone Number:</a:t>
            </a:r>
            <a:r>
              <a:rPr lang="en-US" u="sng" dirty="0"/>
              <a:t>				</a:t>
            </a:r>
            <a:endParaRPr lang="en-US" dirty="0"/>
          </a:p>
          <a:p>
            <a:r>
              <a:rPr lang="en-US" dirty="0"/>
              <a:t>Student ID: </a:t>
            </a:r>
            <a:r>
              <a:rPr lang="en-US" dirty="0" smtClean="0"/>
              <a:t>________________________________</a:t>
            </a:r>
            <a:r>
              <a:rPr lang="en-US" dirty="0"/>
              <a:t>	</a:t>
            </a:r>
          </a:p>
          <a:p>
            <a:r>
              <a:rPr lang="en-US" dirty="0"/>
              <a:t>Program of Study: </a:t>
            </a:r>
            <a:r>
              <a:rPr lang="en-US" dirty="0" smtClean="0"/>
              <a:t>__________________________</a:t>
            </a:r>
            <a:r>
              <a:rPr lang="en-US" dirty="0"/>
              <a:t>	</a:t>
            </a:r>
          </a:p>
          <a:p>
            <a:r>
              <a:rPr lang="en-US" dirty="0"/>
              <a:t>Employer: ____________________________     </a:t>
            </a:r>
          </a:p>
          <a:p>
            <a:r>
              <a:rPr lang="en-US" dirty="0"/>
              <a:t>Employer Contact: _____________________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2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II. 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Explain here what you are working on (as far as a project goes). </a:t>
            </a:r>
          </a:p>
          <a:p>
            <a:r>
              <a:rPr lang="en-US" dirty="0"/>
              <a:t>	Include references in the text for things used thus far (cited appropriately in text) – will be listed at 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82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III. </a:t>
            </a:r>
            <a:r>
              <a:rPr lang="en-US" dirty="0" smtClean="0"/>
              <a:t>Project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information here as to the specific goal you have been working on/ toward for this portion of the project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85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IV. Project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approach have you used to work toward this goal/ (these goals) up to this point</a:t>
            </a:r>
          </a:p>
          <a:p>
            <a:r>
              <a:rPr lang="en-US" dirty="0"/>
              <a:t>Do you feel this approach will </a:t>
            </a:r>
            <a:r>
              <a:rPr lang="en-US" dirty="0" smtClean="0"/>
              <a:t>provide </a:t>
            </a:r>
            <a:r>
              <a:rPr lang="en-US" dirty="0"/>
              <a:t>expected results?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23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V. project deliverables / </a:t>
            </a:r>
            <a:r>
              <a:rPr lang="en-US" dirty="0"/>
              <a:t>e</a:t>
            </a:r>
            <a:r>
              <a:rPr lang="en-US" dirty="0" smtClean="0"/>
              <a:t>xpected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making progress toward the goal for this section?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feel not making progress state this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ahead of schedule state this</a:t>
            </a:r>
          </a:p>
          <a:p>
            <a:r>
              <a:rPr lang="en-US" dirty="0"/>
              <a:t>What technologies/ skill sets have you used up to this </a:t>
            </a:r>
            <a:r>
              <a:rPr lang="en-US" dirty="0" smtClean="0"/>
              <a:t>point?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21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VI. Requirements / Resources / or Identify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resources you have adequate?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are you needing?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is the plan to get them?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3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VII.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conditions still what you </a:t>
            </a:r>
            <a:r>
              <a:rPr lang="en-US" dirty="0" smtClean="0"/>
              <a:t>expected</a:t>
            </a:r>
          </a:p>
          <a:p>
            <a:pPr lvl="1"/>
            <a:r>
              <a:rPr lang="en-US" dirty="0" smtClean="0"/>
              <a:t>explain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104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VIII. Limits and Exclusions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being asked to do more than the scope of your project? </a:t>
            </a:r>
          </a:p>
          <a:p>
            <a:r>
              <a:rPr lang="en-US" dirty="0"/>
              <a:t>How will you (are you planning to) stay on task?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79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IX. Milestone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 making progress toward the </a:t>
            </a:r>
            <a:r>
              <a:rPr lang="en-US" dirty="0" smtClean="0"/>
              <a:t>milestone?</a:t>
            </a:r>
          </a:p>
          <a:p>
            <a:r>
              <a:rPr lang="en-US" dirty="0" smtClean="0"/>
              <a:t>Explain how this is occurring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277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include – X.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APA</a:t>
            </a:r>
            <a:r>
              <a:rPr lang="en-US" dirty="0"/>
              <a:t> format </a:t>
            </a:r>
            <a:endParaRPr lang="en-US" dirty="0" smtClean="0"/>
          </a:p>
          <a:p>
            <a:r>
              <a:rPr lang="en-US" dirty="0" smtClean="0"/>
              <a:t>Everything you have used up to this point</a:t>
            </a:r>
          </a:p>
          <a:p>
            <a:r>
              <a:rPr lang="en-US" dirty="0" smtClean="0"/>
              <a:t>Preparing</a:t>
            </a:r>
            <a:r>
              <a:rPr lang="en-US" dirty="0"/>
              <a:t>/ building to the end report</a:t>
            </a:r>
          </a:p>
        </p:txBody>
      </p:sp>
    </p:spTree>
    <p:extLst>
      <p:ext uri="{BB962C8B-B14F-4D97-AF65-F5344CB8AC3E}">
        <p14:creationId xmlns:p14="http://schemas.microsoft.com/office/powerpoint/2010/main" val="796577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4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376</Words>
  <Application>Microsoft Office PowerPoint</Application>
  <PresentationFormat>Widescreen</PresentationFormat>
  <Paragraphs>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Progress report</vt:lpstr>
      <vt:lpstr>Instructions</vt:lpstr>
      <vt:lpstr>What to include – I. general information</vt:lpstr>
      <vt:lpstr>What to include – II. Project overview</vt:lpstr>
      <vt:lpstr>What to include – III. Project Goal</vt:lpstr>
      <vt:lpstr>What to include – IV. Project Approach</vt:lpstr>
      <vt:lpstr>What to include – V. project deliverables / expected Results</vt:lpstr>
      <vt:lpstr>What to include – VI. Requirements / Resources / or Identify Process</vt:lpstr>
      <vt:lpstr>What to include – VII. Assumptions</vt:lpstr>
      <vt:lpstr>What to include – VIII. Limits and Exclusions</vt:lpstr>
      <vt:lpstr>What to include – IX. Milestone</vt:lpstr>
      <vt:lpstr>What to include – X. References</vt:lpstr>
      <vt:lpstr>Summary</vt:lpstr>
    </vt:vector>
  </TitlesOfParts>
  <Company>Western Kentucky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Reaka, Bryan</dc:creator>
  <cp:lastModifiedBy>Reaka, Bryan</cp:lastModifiedBy>
  <cp:revision>6</cp:revision>
  <dcterms:created xsi:type="dcterms:W3CDTF">2017-01-26T12:57:44Z</dcterms:created>
  <dcterms:modified xsi:type="dcterms:W3CDTF">2017-01-26T13:17:17Z</dcterms:modified>
</cp:coreProperties>
</file>